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88" r:id="rId12"/>
    <p:sldId id="272" r:id="rId13"/>
    <p:sldId id="286" r:id="rId14"/>
    <p:sldId id="264" r:id="rId15"/>
    <p:sldId id="266" r:id="rId16"/>
    <p:sldId id="293" r:id="rId17"/>
    <p:sldId id="294" r:id="rId18"/>
    <p:sldId id="271" r:id="rId19"/>
    <p:sldId id="269" r:id="rId20"/>
    <p:sldId id="270" r:id="rId21"/>
    <p:sldId id="274" r:id="rId22"/>
    <p:sldId id="295" r:id="rId23"/>
    <p:sldId id="296" r:id="rId24"/>
    <p:sldId id="281" r:id="rId25"/>
    <p:sldId id="275" r:id="rId26"/>
    <p:sldId id="289" r:id="rId27"/>
    <p:sldId id="292" r:id="rId28"/>
    <p:sldId id="291" r:id="rId29"/>
    <p:sldId id="287" r:id="rId30"/>
    <p:sldId id="290" r:id="rId31"/>
    <p:sldId id="273" r:id="rId32"/>
    <p:sldId id="259" r:id="rId33"/>
    <p:sldId id="276" r:id="rId34"/>
    <p:sldId id="263" r:id="rId35"/>
    <p:sldId id="280" r:id="rId36"/>
    <p:sldId id="258" r:id="rId37"/>
    <p:sldId id="260" r:id="rId38"/>
    <p:sldId id="262" r:id="rId39"/>
    <p:sldId id="268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8298" autoAdjust="0"/>
  </p:normalViewPr>
  <p:slideViewPr>
    <p:cSldViewPr snapToGrid="0">
      <p:cViewPr>
        <p:scale>
          <a:sx n="82" d="100"/>
          <a:sy n="82" d="100"/>
        </p:scale>
        <p:origin x="9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827600"/>
        <c:axId val="620828256"/>
      </c:scatterChart>
      <c:valAx>
        <c:axId val="62082760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828256"/>
        <c:crosses val="autoZero"/>
        <c:crossBetween val="midCat"/>
      </c:valAx>
      <c:valAx>
        <c:axId val="6208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82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573392"/>
        <c:axId val="330029720"/>
      </c:scatterChart>
      <c:valAx>
        <c:axId val="472573392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029720"/>
        <c:crosses val="autoZero"/>
        <c:crossBetween val="midCat"/>
      </c:valAx>
      <c:valAx>
        <c:axId val="33002972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57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es-419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51386540"/>
        <c:crosses val="autoZero"/>
        <c:crossBetween val="midCat"/>
      </c:valAx>
      <c:valAx>
        <c:axId val="51386540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50325786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es-419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es-419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es-419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802"/>
        <c:axId val="32922631"/>
      </c:scatterChart>
      <c:valAx>
        <c:axId val="51282802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32922631"/>
        <c:crosses val="autoZero"/>
        <c:crossBetween val="midCat"/>
      </c:valAx>
      <c:valAx>
        <c:axId val="3292263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5128280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008656"/>
        <c:axId val="518011608"/>
      </c:scatterChart>
      <c:valAx>
        <c:axId val="51800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011608"/>
        <c:crosses val="autoZero"/>
        <c:crossBetween val="midCat"/>
      </c:valAx>
      <c:valAx>
        <c:axId val="518011608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00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71312"/>
        <c:axId val="2115043872"/>
      </c:scatterChart>
      <c:valAx>
        <c:axId val="11497131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043872"/>
        <c:crosses val="autoZero"/>
        <c:crossBetween val="midCat"/>
      </c:valAx>
      <c:valAx>
        <c:axId val="2115043872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0421096"/>
        <c:axId val="570420768"/>
      </c:scatterChart>
      <c:valAx>
        <c:axId val="570421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20768"/>
        <c:crosses val="autoZero"/>
        <c:crossBetween val="midCat"/>
      </c:valAx>
      <c:valAx>
        <c:axId val="57042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21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hlinkClick r:id="rId3"/>
              </a:rPr>
              <a:t>https://www.extremetech.com/mobile/285724-1-in-6-us-adults-now-own-a-smartwatch</a:t>
            </a:r>
            <a:endParaRPr lang="es-419" dirty="0"/>
          </a:p>
          <a:p>
            <a:endParaRPr lang="es-419" dirty="0"/>
          </a:p>
          <a:p>
            <a:r>
              <a:rPr lang="es-419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3"/>
              </a:rPr>
              <a:t>https://en.wikipedia.org/wiki/Wired_glove</a:t>
            </a:r>
            <a:endParaRPr lang="es-419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4"/>
              </a:rPr>
              <a:t>https://www.youtube.com/watch?reload=9&amp;v=mpbWQbkl8_g#t=810</a:t>
            </a:r>
            <a:endParaRPr lang="es-419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5"/>
              </a:rPr>
              <a:t>https://towardsdatascience.com/training-a-neural-network-to-detect-gestures-with-opencv-in-python-e09b0a12bdf1</a:t>
            </a:r>
            <a:endParaRPr lang="es-419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es-419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 err="1"/>
              <a:t>Normalized</a:t>
            </a:r>
            <a:r>
              <a:rPr lang="es-419" dirty="0"/>
              <a:t> Light</a:t>
            </a:r>
            <a:r>
              <a:rPr lang="es-419" baseline="0" dirty="0"/>
              <a:t> </a:t>
            </a:r>
            <a:r>
              <a:rPr lang="es-419" baseline="0" dirty="0" err="1"/>
              <a:t>Intensity</a:t>
            </a:r>
            <a:endParaRPr lang="es-419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of the Light Dependent Resistor (LDR)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61974"/>
              </p:ext>
            </p:extLst>
          </p:nvPr>
        </p:nvGraphicFramePr>
        <p:xfrm>
          <a:off x="4279898" y="1494050"/>
          <a:ext cx="7628730" cy="52298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800" dirty="0"/>
                        <a:t>Shrink tube</a:t>
                      </a:r>
                    </a:p>
                    <a:p>
                      <a:r>
                        <a:rPr lang="en-US" sz="18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Did not mould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800" dirty="0"/>
                        <a:t>3D Printed Tube</a:t>
                      </a:r>
                    </a:p>
                    <a:p>
                      <a:r>
                        <a:rPr lang="en-US" sz="18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800" dirty="0"/>
                        <a:t>Straw Mold Tube</a:t>
                      </a:r>
                    </a:p>
                    <a:p>
                      <a:r>
                        <a:rPr lang="en-US" sz="18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obtain</a:t>
                      </a:r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id="{E2C4EFC9-87C0-46CA-A7F5-5CB7A8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8456003" y="1501000"/>
            <a:ext cx="3520097" cy="36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14738" y="1643325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~1cm separation between fibers</a:t>
            </a:r>
          </a:p>
        </p:txBody>
      </p:sp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102864"/>
            <a:ext cx="4227069" cy="5069336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87763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875832"/>
              </p:ext>
            </p:extLst>
          </p:nvPr>
        </p:nvGraphicFramePr>
        <p:xfrm>
          <a:off x="4864681" y="3488961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1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2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3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4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>
                          <a:effectLst/>
                        </a:rPr>
                        <a:t>extend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-80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-200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-10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>
                          <a:effectLst/>
                        </a:rPr>
                        <a:t>fist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-25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-30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u="none" strike="noStrike">
                          <a:effectLst/>
                        </a:rPr>
                        <a:t>one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-10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419" sz="1100" u="none" strike="noStrike">
                          <a:effectLst/>
                        </a:rPr>
                        <a:t>-30</a:t>
                      </a:r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B51C4-715C-414F-BDF0-210BBD166A71}"/>
              </a:ext>
            </a:extLst>
          </p:cNvPr>
          <p:cNvSpPr txBox="1"/>
          <p:nvPr/>
        </p:nvSpPr>
        <p:spPr>
          <a:xfrm>
            <a:off x="837618" y="1856721"/>
            <a:ext cx="491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</a:t>
            </a:r>
          </a:p>
        </p:txBody>
      </p:sp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ConclusionS</a:t>
            </a:r>
            <a:r>
              <a:rPr lang="en-US" dirty="0"/>
              <a:t>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419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es-419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s-419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s-419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es-419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es-419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s-419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s-419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</a:t>
            </a:r>
            <a:r>
              <a:rPr lang="en-US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hlinkClick r:id="rId2"/>
              </a:rPr>
              <a:t>https://orthoinfo.aaos.org/en/diseases--conditions/carpal-tunnel-syndrome/</a:t>
            </a:r>
            <a:endParaRPr lang="es-419" dirty="0"/>
          </a:p>
          <a:p>
            <a:r>
              <a:rPr lang="es-419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es-419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es-419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es-419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4053</TotalTime>
  <Words>3665</Words>
  <Application>Microsoft Office PowerPoint</Application>
  <PresentationFormat>Widescreen</PresentationFormat>
  <Paragraphs>601</Paragraphs>
  <Slides>40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 (1)</vt:lpstr>
      <vt:lpstr>Optical Fibers as Sensors (2)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Handling a mixture of gestures</vt:lpstr>
      <vt:lpstr>Fingerprinting the data</vt:lpstr>
      <vt:lpstr>ConclusionS and next steps</vt:lpstr>
      <vt:lpstr>code</vt:lpstr>
      <vt:lpstr>code</vt:lpstr>
      <vt:lpstr>code</vt:lpstr>
      <vt:lpstr>code</vt:lpstr>
      <vt:lpstr>bIBLIOGRAPHY</vt:lpstr>
      <vt:lpstr>Possible questions </vt:lpstr>
      <vt:lpstr>Photo credit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161</cp:revision>
  <dcterms:created xsi:type="dcterms:W3CDTF">2019-12-31T04:11:05Z</dcterms:created>
  <dcterms:modified xsi:type="dcterms:W3CDTF">2020-01-30T03:16:22Z</dcterms:modified>
</cp:coreProperties>
</file>